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9" r:id="rId3"/>
    <p:sldId id="259" r:id="rId4"/>
    <p:sldId id="271" r:id="rId5"/>
    <p:sldId id="270" r:id="rId6"/>
    <p:sldId id="258" r:id="rId7"/>
    <p:sldId id="260" r:id="rId8"/>
    <p:sldId id="265" r:id="rId9"/>
    <p:sldId id="261" r:id="rId10"/>
    <p:sldId id="262" r:id="rId11"/>
    <p:sldId id="264" r:id="rId12"/>
    <p:sldId id="268" r:id="rId13"/>
    <p:sldId id="266" r:id="rId14"/>
    <p:sldId id="267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67" d="100"/>
          <a:sy n="67" d="100"/>
        </p:scale>
        <p:origin x="2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2.wav"/><Relationship Id="rId7" Type="http://schemas.openxmlformats.org/officeDocument/2006/relationships/image" Target="../media/image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kumimoji="1" lang="ja-JP" altLang="en-US" sz="16600" dirty="0" smtClean="0"/>
              <a:t>居残授業</a:t>
            </a:r>
            <a:endParaRPr kumimoji="1" lang="ja-JP" altLang="en-US" sz="16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1191" y="5608062"/>
            <a:ext cx="1140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chemeClr val="bg1"/>
                </a:solidFill>
              </a:rPr>
              <a:t>発表者：鎌野　林建一　市原（敬称略）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161770" y="3696192"/>
            <a:ext cx="5832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>
                <a:solidFill>
                  <a:schemeClr val="bg1"/>
                </a:solidFill>
              </a:rPr>
              <a:t>チーム：</a:t>
            </a:r>
            <a:r>
              <a:rPr lang="ja-JP" altLang="en-US" sz="5400" dirty="0" smtClean="0">
                <a:solidFill>
                  <a:schemeClr val="bg1"/>
                </a:solidFill>
              </a:rPr>
              <a:t>制作</a:t>
            </a:r>
            <a:r>
              <a:rPr lang="en-US" altLang="ja-JP" sz="5400" dirty="0" smtClean="0">
                <a:solidFill>
                  <a:schemeClr val="bg1"/>
                </a:solidFill>
              </a:rPr>
              <a:t>A</a:t>
            </a:r>
            <a:endParaRPr kumimoji="1" lang="ja-JP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こだわり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Illustration</a:t>
            </a:r>
            <a:r>
              <a:rPr lang="ja-JP" altLang="en-US" dirty="0"/>
              <a:t>　マップの</a:t>
            </a:r>
            <a:r>
              <a:rPr lang="ja-JP" altLang="en-US" dirty="0" smtClean="0"/>
              <a:t>オブジェクト</a:t>
            </a:r>
            <a:r>
              <a:rPr lang="ja-JP" altLang="en-US" dirty="0"/>
              <a:t>　</a:t>
            </a:r>
            <a:r>
              <a:rPr lang="ja-JP" altLang="en-US" dirty="0" smtClean="0"/>
              <a:t>　　　　　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1" y="4268724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98" y="4432344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20" y="4499864"/>
            <a:ext cx="2366816" cy="236681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84" y="4499864"/>
            <a:ext cx="2358136" cy="235813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56626" y="1792319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マップチップ化</a:t>
            </a:r>
            <a:r>
              <a:rPr lang="ja-JP" altLang="en-US" sz="3600" dirty="0" smtClean="0"/>
              <a:t>する過程で上下</a:t>
            </a:r>
            <a:r>
              <a:rPr lang="ja-JP" altLang="en-US" sz="3600" dirty="0"/>
              <a:t>左右繋げても違和感がないよう</a:t>
            </a:r>
            <a:r>
              <a:rPr lang="ja-JP" altLang="en-US" sz="3600" dirty="0" smtClean="0"/>
              <a:t>に</a:t>
            </a:r>
            <a:r>
              <a:rPr lang="ja-JP" altLang="en-US" sz="3600" dirty="0"/>
              <a:t>。</a:t>
            </a:r>
            <a:endParaRPr lang="en-US" altLang="ja-JP" sz="3600" dirty="0"/>
          </a:p>
          <a:p>
            <a:r>
              <a:rPr lang="ja-JP" altLang="en-US" sz="3600" dirty="0"/>
              <a:t>机や椅子、</a:t>
            </a:r>
            <a:r>
              <a:rPr lang="ja-JP" altLang="en-US" sz="3600" dirty="0" smtClean="0"/>
              <a:t>観葉植物は情報量</a:t>
            </a:r>
            <a:r>
              <a:rPr lang="ja-JP" altLang="en-US" sz="3600" dirty="0"/>
              <a:t>を</a:t>
            </a:r>
            <a:r>
              <a:rPr lang="ja-JP" altLang="en-US" sz="3600" dirty="0" smtClean="0"/>
              <a:t>増やす要素</a:t>
            </a:r>
            <a:r>
              <a:rPr lang="ja-JP" altLang="en-US" sz="3600" dirty="0"/>
              <a:t>なので、実際の植物や学校の机など</a:t>
            </a:r>
            <a:r>
              <a:rPr lang="ja-JP" altLang="en-US" sz="3600" dirty="0" smtClean="0"/>
              <a:t>の</a:t>
            </a:r>
            <a:r>
              <a:rPr lang="ja-JP" altLang="en-US" sz="3600" dirty="0"/>
              <a:t>仕様</a:t>
            </a:r>
            <a:r>
              <a:rPr lang="ja-JP" altLang="en-US" sz="3600" dirty="0" smtClean="0"/>
              <a:t>を</a:t>
            </a:r>
            <a:r>
              <a:rPr lang="ja-JP" altLang="en-US" sz="3600" dirty="0"/>
              <a:t>参考に描きました</a:t>
            </a:r>
            <a:r>
              <a:rPr lang="ja-JP" altLang="en-US" sz="36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 anchor="ctr">
            <a:normAutofit fontScale="90000"/>
          </a:bodyPr>
          <a:lstStyle/>
          <a:p>
            <a:r>
              <a:rPr kumimoji="1" lang="ja-JP" altLang="en-US" dirty="0" smtClean="0"/>
              <a:t>プログラム　　</a:t>
            </a:r>
            <a:r>
              <a:rPr lang="ja-JP" altLang="en-US" sz="4000" dirty="0" smtClean="0"/>
              <a:t>プログラムおよびマップ</a:t>
            </a:r>
            <a:r>
              <a:rPr lang="ja-JP" altLang="en-US" sz="4000" dirty="0"/>
              <a:t>の</a:t>
            </a:r>
            <a:r>
              <a:rPr lang="ja-JP" altLang="en-US" sz="4000" dirty="0" smtClean="0"/>
              <a:t>配置　　</a:t>
            </a:r>
            <a:r>
              <a:rPr lang="ja-JP" altLang="en-US" dirty="0" smtClean="0"/>
              <a:t>林　建一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96" y="-89667"/>
            <a:ext cx="11818372" cy="5528827"/>
          </a:xfrm>
        </p:spPr>
        <p:txBody>
          <a:bodyPr>
            <a:normAutofit/>
          </a:bodyPr>
          <a:lstStyle/>
          <a:p>
            <a:r>
              <a:rPr lang="ja-JP" altLang="en-US" sz="3200" dirty="0" smtClean="0">
                <a:solidFill>
                  <a:schemeClr val="tx1"/>
                </a:solidFill>
                <a:effectLst>
                  <a:glow>
                    <a:schemeClr val="accent1">
                      <a:alpha val="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敵に襲われるときに簡単に逃げられない様に、障害物を設置してより、ぎりぎりの逃走を起こしやすいようにしました。</a:t>
            </a: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2" y="3016284"/>
            <a:ext cx="4211051" cy="38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68" y="361950"/>
            <a:ext cx="11396579" cy="1455409"/>
          </a:xfrm>
          <a:noFill/>
        </p:spPr>
        <p:txBody>
          <a:bodyPr>
            <a:normAutofit/>
          </a:bodyPr>
          <a:lstStyle/>
          <a:p>
            <a:pPr algn="ctr"/>
            <a:r>
              <a:rPr kumimoji="1" lang="ja-JP" altLang="en-US" sz="8000" dirty="0"/>
              <a:t>敵の</a:t>
            </a:r>
            <a:r>
              <a:rPr kumimoji="1" lang="en-US" altLang="ja-JP" sz="8000" dirty="0"/>
              <a:t>AI</a:t>
            </a:r>
            <a:endParaRPr kumimoji="1" lang="ja-JP" altLang="en-US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642" y="1467963"/>
            <a:ext cx="6343358" cy="69701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dirty="0">
              <a:solidFill>
                <a:schemeClr val="tx1"/>
              </a:solidFill>
              <a:effectLst>
                <a:glow>
                  <a:schemeClr val="accent1">
                    <a:alpha val="0"/>
                  </a:schemeClr>
                </a:glow>
              </a:effectLst>
            </a:endParaRPr>
          </a:p>
          <a:p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プレイヤー</a:t>
            </a:r>
            <a:r>
              <a:rPr lang="ja-JP" alt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を</a:t>
            </a:r>
            <a:r>
              <a:rPr lang="ja-JP" altLang="en-US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最短距離で追いかける</a:t>
            </a:r>
            <a:r>
              <a:rPr lang="en-US" altLang="ja-JP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endParaRPr lang="en-US" altLang="ja-JP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4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sz="3600" dirty="0">
              <a:solidFill>
                <a:schemeClr val="tx1"/>
              </a:solidFill>
            </a:endParaRPr>
          </a:p>
          <a:p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06627" y="3138616"/>
            <a:ext cx="378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動画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242D-E412-D1A8-6455-CCEC69C92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7300" dirty="0" smtClean="0"/>
              <a:t>コンセプト</a:t>
            </a:r>
            <a:endParaRPr lang="ja-JP" altLang="en-US" sz="73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A0C7884-97FB-A4E1-C3F0-99E7DFEC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22538"/>
            <a:ext cx="12118019" cy="4388980"/>
          </a:xfrm>
        </p:spPr>
        <p:txBody>
          <a:bodyPr>
            <a:noAutofit/>
          </a:bodyPr>
          <a:lstStyle/>
          <a:p>
            <a:pPr algn="ctr"/>
            <a:r>
              <a:rPr lang="ja-JP" altLang="en-US" sz="7200" dirty="0" smtClean="0"/>
              <a:t>ホラー</a:t>
            </a:r>
            <a:r>
              <a:rPr lang="ja-JP" altLang="en-US" sz="7200" dirty="0"/>
              <a:t>で</a:t>
            </a:r>
            <a:r>
              <a:rPr lang="ja-JP" altLang="en-US" sz="7200" dirty="0" smtClean="0"/>
              <a:t>フルボイス</a:t>
            </a:r>
            <a:r>
              <a:rPr lang="en-US" altLang="ja-JP" sz="7200" dirty="0" smtClean="0"/>
              <a:t>(</a:t>
            </a:r>
            <a:r>
              <a:rPr lang="ja-JP" altLang="en-US" sz="7200" dirty="0" smtClean="0"/>
              <a:t>仮</a:t>
            </a:r>
            <a:r>
              <a:rPr lang="en-US" altLang="ja-JP" sz="7200" dirty="0"/>
              <a:t>)</a:t>
            </a:r>
            <a:r>
              <a:rPr lang="ja-JP" altLang="en-US" sz="7200" dirty="0" smtClean="0"/>
              <a:t>な</a:t>
            </a:r>
            <a:endParaRPr lang="en-US" altLang="ja-JP" sz="7200" dirty="0" smtClean="0"/>
          </a:p>
          <a:p>
            <a:pPr marL="0" indent="0" algn="ctr">
              <a:buNone/>
            </a:pPr>
            <a:r>
              <a:rPr lang="en-US" altLang="ja-JP" sz="7200" dirty="0" smtClean="0"/>
              <a:t>RPG</a:t>
            </a:r>
          </a:p>
        </p:txBody>
      </p:sp>
    </p:spTree>
    <p:extLst>
      <p:ext uri="{BB962C8B-B14F-4D97-AF65-F5344CB8AC3E}">
        <p14:creationId xmlns:p14="http://schemas.microsoft.com/office/powerpoint/2010/main" val="33515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1192" y="1715956"/>
            <a:ext cx="110296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7200" dirty="0" smtClean="0"/>
              <a:t>操作キャラを私たちにしたゲーム</a:t>
            </a:r>
            <a:r>
              <a:rPr kumimoji="1" lang="ja-JP" altLang="en-US" sz="7200" dirty="0"/>
              <a:t>を</a:t>
            </a:r>
            <a:r>
              <a:rPr kumimoji="1" lang="ja-JP" altLang="en-US" sz="7200" dirty="0" smtClean="0"/>
              <a:t>作ったら</a:t>
            </a:r>
            <a:endParaRPr kumimoji="1" lang="en-US" altLang="ja-JP" sz="7200" dirty="0" smtClean="0"/>
          </a:p>
          <a:p>
            <a:r>
              <a:rPr kumimoji="1" lang="ja-JP" altLang="en-US" sz="7200" dirty="0" smtClean="0"/>
              <a:t>面白い</a:t>
            </a:r>
            <a:r>
              <a:rPr kumimoji="1" lang="ja-JP" altLang="en-US" sz="7200" dirty="0"/>
              <a:t>もの</a:t>
            </a:r>
            <a:r>
              <a:rPr kumimoji="1" lang="ja-JP" altLang="en-US" sz="7200" dirty="0" smtClean="0"/>
              <a:t>が</a:t>
            </a:r>
            <a:r>
              <a:rPr lang="ja-JP" altLang="en-US" sz="7200" dirty="0" smtClean="0"/>
              <a:t>出来ると</a:t>
            </a:r>
            <a:r>
              <a:rPr kumimoji="1" lang="ja-JP" altLang="en-US" sz="7200" dirty="0" smtClean="0"/>
              <a:t>思った</a:t>
            </a:r>
            <a:r>
              <a:rPr kumimoji="1" lang="ja-JP" altLang="en-US" sz="7200" dirty="0" smtClean="0"/>
              <a:t>から。</a:t>
            </a:r>
            <a:endParaRPr kumimoji="1" lang="en-US" altLang="ja-JP" sz="7200" dirty="0"/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6918" y="565798"/>
            <a:ext cx="11029616" cy="1013800"/>
          </a:xfrm>
        </p:spPr>
        <p:txBody>
          <a:bodyPr>
            <a:normAutofit/>
          </a:bodyPr>
          <a:lstStyle/>
          <a:p>
            <a:r>
              <a:rPr kumimoji="1" lang="ja-JP" altLang="en-US" sz="4000" dirty="0" smtClean="0"/>
              <a:t>なぜゲームジャンルをホラーにしたのか。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lvl="0" indent="-571500" defTabSz="91440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ja-JP" altLang="en-US" sz="4400" dirty="0" smtClean="0">
                <a:solidFill>
                  <a:prstClr val="black"/>
                </a:solidFill>
              </a:rPr>
              <a:t>ホラーゲーム</a:t>
            </a:r>
            <a:r>
              <a:rPr lang="ja-JP" altLang="en-US" sz="4400" dirty="0">
                <a:solidFill>
                  <a:prstClr val="black"/>
                </a:solidFill>
              </a:rPr>
              <a:t>なら短編ゲームと</a:t>
            </a:r>
            <a:r>
              <a:rPr lang="ja-JP" altLang="en-US" sz="4400" dirty="0" smtClean="0">
                <a:solidFill>
                  <a:prstClr val="black"/>
                </a:solidFill>
              </a:rPr>
              <a:t>して</a:t>
            </a:r>
            <a:endParaRPr lang="en-US" altLang="ja-JP" sz="4400" dirty="0" smtClean="0">
              <a:solidFill>
                <a:prstClr val="black"/>
              </a:solidFill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ja-JP" altLang="en-US" sz="4400" dirty="0" smtClean="0">
                <a:solidFill>
                  <a:prstClr val="black"/>
                </a:solidFill>
              </a:rPr>
              <a:t>まとめ易いと思ったから。</a:t>
            </a:r>
            <a:endParaRPr lang="ja-JP" altLang="en-US" sz="4400" dirty="0">
              <a:solidFill>
                <a:prstClr val="black"/>
              </a:solidFill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592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628" y="782924"/>
            <a:ext cx="11029616" cy="988332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ゲームプレイ動画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701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 smtClean="0"/>
              <a:t>制作箇所の解説の流れ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8663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ja-JP" sz="2000" dirty="0"/>
          </a:p>
          <a:p>
            <a:r>
              <a:rPr lang="ja-JP" altLang="en-US" sz="54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サウンド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54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イラスト</a:t>
            </a:r>
            <a:endParaRPr lang="en-US" altLang="ja-JP" sz="5400" dirty="0" smtClean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sz="5400" dirty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</a:t>
            </a:r>
            <a:r>
              <a:rPr lang="ja-JP" altLang="en-US" sz="5400" dirty="0" smtClean="0">
                <a:effectLst>
                  <a:outerShdw blurRad="50800" dist="63500" dir="5400000" algn="ctr" rotWithShape="0">
                    <a:srgbClr val="000000">
                      <a:alpha val="43137"/>
                    </a:srgbClr>
                  </a:outerShdw>
                </a:effectLst>
              </a:rPr>
              <a:t>ソースコード</a:t>
            </a:r>
            <a:endParaRPr lang="en-US" altLang="ja-JP" sz="40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ja-JP" sz="3200" dirty="0">
              <a:effectLst>
                <a:outerShdw blurRad="50800" dist="635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649857"/>
            <a:ext cx="11029616" cy="112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3600" dirty="0" smtClean="0"/>
              <a:t>こだわり</a:t>
            </a:r>
            <a:endParaRPr lang="en-US" altLang="ja-JP" sz="3600" dirty="0"/>
          </a:p>
          <a:p>
            <a:r>
              <a:rPr lang="en-US" altLang="ja-JP" sz="3600" dirty="0" smtClean="0"/>
              <a:t>Sound</a:t>
            </a:r>
            <a:r>
              <a:rPr lang="ja-JP" altLang="en-US" sz="3600" dirty="0" smtClean="0"/>
              <a:t>　</a:t>
            </a:r>
            <a:r>
              <a:rPr lang="en-US" altLang="ja-JP" sz="3600" dirty="0" smtClean="0"/>
              <a:t>BGM</a:t>
            </a:r>
            <a:r>
              <a:rPr lang="ja-JP" altLang="en-US" sz="3600" dirty="0" smtClean="0"/>
              <a:t>　　　　　</a:t>
            </a:r>
            <a:r>
              <a:rPr lang="ja-JP" altLang="en-US" sz="3600" dirty="0"/>
              <a:t>　</a:t>
            </a:r>
            <a:r>
              <a:rPr lang="ja-JP" altLang="en-US" sz="3600" dirty="0" smtClean="0"/>
              <a:t>　　　　　　市原　寛大</a:t>
            </a:r>
            <a:endParaRPr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62917" y="6119536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7202" y="6216948"/>
            <a:ext cx="487363" cy="487363"/>
          </a:xfrm>
          <a:prstGeom prst="rect">
            <a:avLst/>
          </a:prstGeom>
        </p:spPr>
      </p:pic>
      <p:pic>
        <p:nvPicPr>
          <p:cNvPr id="11" name="title si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39215" y="3423270"/>
            <a:ext cx="487363" cy="48736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41" y="1908163"/>
            <a:ext cx="4270539" cy="251208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9" y="4258285"/>
            <a:ext cx="3452235" cy="259971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00932" y="1939875"/>
            <a:ext cx="5646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・タイトル</a:t>
            </a:r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静か</a:t>
            </a:r>
            <a:r>
              <a:rPr lang="ja-JP" altLang="en-US" sz="2800" dirty="0">
                <a:solidFill>
                  <a:prstClr val="black"/>
                </a:solidFill>
              </a:rPr>
              <a:t>で、鳥の声がいつもより</a:t>
            </a:r>
            <a:r>
              <a:rPr lang="ja-JP" altLang="en-US" sz="2800" dirty="0" smtClean="0">
                <a:solidFill>
                  <a:prstClr val="black"/>
                </a:solidFill>
              </a:rPr>
              <a:t>、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>
                <a:solidFill>
                  <a:prstClr val="black"/>
                </a:solidFill>
              </a:rPr>
              <a:t>　</a:t>
            </a:r>
            <a:r>
              <a:rPr lang="ja-JP" altLang="en-US" sz="2800" dirty="0" smtClean="0">
                <a:solidFill>
                  <a:prstClr val="black"/>
                </a:solidFill>
              </a:rPr>
              <a:t>聴こえる事に</a:t>
            </a:r>
            <a:r>
              <a:rPr lang="ja-JP" altLang="en-US" sz="2800" dirty="0">
                <a:solidFill>
                  <a:prstClr val="black"/>
                </a:solidFill>
              </a:rPr>
              <a:t>より不気味さ</a:t>
            </a:r>
            <a:r>
              <a:rPr lang="ja-JP" altLang="en-US" sz="2800" dirty="0" smtClean="0">
                <a:solidFill>
                  <a:prstClr val="black"/>
                </a:solidFill>
              </a:rPr>
              <a:t>を　</a:t>
            </a:r>
            <a:endParaRPr lang="en-US" altLang="ja-JP" sz="28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2800" dirty="0" smtClean="0">
                <a:solidFill>
                  <a:prstClr val="black"/>
                </a:solidFill>
              </a:rPr>
              <a:t>　あおって</a:t>
            </a:r>
            <a:r>
              <a:rPr lang="ja-JP" altLang="en-US" sz="2800" dirty="0">
                <a:solidFill>
                  <a:prstClr val="black"/>
                </a:solidFill>
              </a:rPr>
              <a:t>いる。</a:t>
            </a:r>
            <a:endParaRPr lang="en-US" altLang="ja-JP" sz="2800" dirty="0">
              <a:solidFill>
                <a:prstClr val="black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13743" y="4552873"/>
            <a:ext cx="7438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・表</a:t>
            </a:r>
            <a:r>
              <a:rPr lang="ja-JP" altLang="en-US" sz="3200" dirty="0">
                <a:solidFill>
                  <a:prstClr val="black"/>
                </a:solidFill>
              </a:rPr>
              <a:t>世界（</a:t>
            </a:r>
            <a:r>
              <a:rPr lang="ja-JP" altLang="en-US" sz="3200" dirty="0" smtClean="0">
                <a:solidFill>
                  <a:prstClr val="black"/>
                </a:solidFill>
              </a:rPr>
              <a:t>入</a:t>
            </a:r>
            <a:r>
              <a:rPr lang="ja-JP" altLang="en-US" sz="3200" dirty="0">
                <a:solidFill>
                  <a:prstClr val="black"/>
                </a:solidFill>
              </a:rPr>
              <a:t>る</a:t>
            </a:r>
            <a:r>
              <a:rPr lang="ja-JP" altLang="en-US" sz="3200" dirty="0" smtClean="0">
                <a:solidFill>
                  <a:prstClr val="black"/>
                </a:solidFill>
              </a:rPr>
              <a:t>前）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明るく</a:t>
            </a:r>
            <a:r>
              <a:rPr lang="ja-JP" altLang="en-US" sz="3200" dirty="0">
                <a:solidFill>
                  <a:prstClr val="black"/>
                </a:solidFill>
              </a:rPr>
              <a:t>、おちついた雰囲気を</a:t>
            </a:r>
            <a:r>
              <a:rPr lang="ja-JP" altLang="en-US" sz="3200" dirty="0" smtClean="0">
                <a:solidFill>
                  <a:prstClr val="black"/>
                </a:solidFill>
              </a:rPr>
              <a:t>出し</a:t>
            </a:r>
            <a:endParaRPr lang="en-US" altLang="ja-JP" sz="3200" dirty="0" smtClean="0">
              <a:solidFill>
                <a:prstClr val="black"/>
              </a:solidFill>
            </a:endParaRPr>
          </a:p>
          <a:p>
            <a:pPr lvl="0"/>
            <a:r>
              <a:rPr lang="ja-JP" altLang="en-US" sz="3200" dirty="0" smtClean="0">
                <a:solidFill>
                  <a:prstClr val="black"/>
                </a:solidFill>
              </a:rPr>
              <a:t>　たところ。</a:t>
            </a:r>
            <a:endParaRPr lang="en-US" altLang="ja-JP" sz="3200" dirty="0">
              <a:solidFill>
                <a:prstClr val="black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872144" y="1908163"/>
            <a:ext cx="738664" cy="21803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ja-JP" altLang="en-US" sz="3600" dirty="0"/>
              <a:t>作：鎌野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r>
              <a:rPr kumimoji="1" lang="en-US" altLang="ja-JP" dirty="0"/>
              <a:t>SOUND </a:t>
            </a:r>
            <a:r>
              <a:rPr kumimoji="1" lang="ja-JP" altLang="en-US" dirty="0"/>
              <a:t>　追いかけられる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94521"/>
            <a:ext cx="4673016" cy="4012698"/>
          </a:xfrm>
          <a:prstGeom prst="rect">
            <a:avLst/>
          </a:prstGeom>
        </p:spPr>
      </p:pic>
      <p:pic>
        <p:nvPicPr>
          <p:cNvPr id="5" name="BGM_Ga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4018" y="1947416"/>
            <a:ext cx="487363" cy="487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254208" y="1925080"/>
            <a:ext cx="635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b="1" dirty="0"/>
              <a:t>～こだわったところ～</a:t>
            </a:r>
            <a:endParaRPr lang="en-US" altLang="ja-JP" sz="4400" b="1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6201347" y="2976597"/>
            <a:ext cx="5676425" cy="3730621"/>
          </a:xfrm>
          <a:prstGeom prst="wedgeRoundRectCallout">
            <a:avLst>
              <a:gd name="adj1" fmla="val -65636"/>
              <a:gd name="adj2" fmla="val 251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ja-JP" altLang="en-US" sz="4400" dirty="0">
                <a:solidFill>
                  <a:prstClr val="black"/>
                </a:solidFill>
              </a:rPr>
              <a:t>敵に追いかけられるところのため、電話は出ないが、電話が多くかかってくることで焦らせてる。</a:t>
            </a:r>
          </a:p>
        </p:txBody>
      </p:sp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6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09828"/>
          </a:xfrm>
        </p:spPr>
        <p:txBody>
          <a:bodyPr>
            <a:noAutofit/>
          </a:bodyPr>
          <a:lstStyle/>
          <a:p>
            <a:r>
              <a:rPr lang="ja-JP" altLang="en-US" sz="2400" dirty="0" smtClean="0"/>
              <a:t>こだわり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kumimoji="1" lang="en-US" altLang="ja-JP" sz="2400" dirty="0" smtClean="0"/>
              <a:t>Illustration</a:t>
            </a:r>
            <a:r>
              <a:rPr kumimoji="1" lang="ja-JP" altLang="en-US" sz="2400" dirty="0"/>
              <a:t>　</a:t>
            </a:r>
            <a:r>
              <a:rPr kumimoji="1" lang="ja-JP" altLang="en-US" sz="2400" dirty="0" smtClean="0"/>
              <a:t>キャラクター　　　　　　　　　　　　　　　鎌野　大雅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" y="3743650"/>
            <a:ext cx="3530600" cy="264794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05" y="3743650"/>
            <a:ext cx="3469641" cy="26022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46" y="3743650"/>
            <a:ext cx="3400749" cy="340074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1191" y="1960693"/>
            <a:ext cx="11239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キャラクターデータ</a:t>
            </a:r>
            <a:r>
              <a:rPr kumimoji="1" lang="ja-JP" altLang="en-US" sz="3600" dirty="0"/>
              <a:t>を１ドット細かく制作した。</a:t>
            </a:r>
            <a:endParaRPr kumimoji="1" lang="en-US" altLang="ja-JP" sz="3600" dirty="0"/>
          </a:p>
          <a:p>
            <a:r>
              <a:rPr kumimoji="1" lang="ja-JP" altLang="en-US" sz="3600" dirty="0"/>
              <a:t>主人公３人は制作者がモデルの為、それぞれの骨格や体格　髪型から表情までを丁寧に仕上げた。</a:t>
            </a:r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en-US" altLang="ja-JP" sz="3600" dirty="0"/>
          </a:p>
          <a:p>
            <a:endParaRPr lang="en-US" altLang="ja-JP" sz="3600" dirty="0"/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</TotalTime>
  <Words>223</Words>
  <Application>Microsoft Office PowerPoint</Application>
  <PresentationFormat>ワイド画面</PresentationFormat>
  <Paragraphs>49</Paragraphs>
  <Slides>14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HGｺﾞｼｯｸE</vt:lpstr>
      <vt:lpstr>Arial</vt:lpstr>
      <vt:lpstr>Gill Sans MT</vt:lpstr>
      <vt:lpstr>Wingdings 2</vt:lpstr>
      <vt:lpstr>配当</vt:lpstr>
      <vt:lpstr>居残授業</vt:lpstr>
      <vt:lpstr>コンセプト</vt:lpstr>
      <vt:lpstr>制作経緯</vt:lpstr>
      <vt:lpstr>なぜゲームジャンルをホラーにしたのか。</vt:lpstr>
      <vt:lpstr>ゲームプレイ動画</vt:lpstr>
      <vt:lpstr>制作箇所の解説の流れ</vt:lpstr>
      <vt:lpstr>PowerPoint プレゼンテーション</vt:lpstr>
      <vt:lpstr>SOUND 　追いかけられる</vt:lpstr>
      <vt:lpstr>こだわり Illustration　キャラクター　　　　　　　　　　　　　　　鎌野　大雅</vt:lpstr>
      <vt:lpstr>こだわり Illustration　マップのオブジェクト　　　　　　</vt:lpstr>
      <vt:lpstr>プログラム　　プログラムおよびマップの配置　　林　建一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taiga0513</cp:lastModifiedBy>
  <cp:revision>61</cp:revision>
  <dcterms:created xsi:type="dcterms:W3CDTF">2022-11-14T02:36:03Z</dcterms:created>
  <dcterms:modified xsi:type="dcterms:W3CDTF">2022-12-19T02:27:20Z</dcterms:modified>
</cp:coreProperties>
</file>